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1"/>
  </p:notesMasterIdLst>
  <p:sldIdLst>
    <p:sldId id="314" r:id="rId3"/>
    <p:sldId id="315" r:id="rId4"/>
    <p:sldId id="316" r:id="rId5"/>
    <p:sldId id="317" r:id="rId6"/>
    <p:sldId id="318" r:id="rId7"/>
    <p:sldId id="321" r:id="rId8"/>
    <p:sldId id="322" r:id="rId9"/>
    <p:sldId id="323" r:id="rId10"/>
    <p:sldId id="324" r:id="rId11"/>
    <p:sldId id="325" r:id="rId12"/>
    <p:sldId id="319" r:id="rId13"/>
    <p:sldId id="327" r:id="rId14"/>
    <p:sldId id="328" r:id="rId15"/>
    <p:sldId id="329" r:id="rId16"/>
    <p:sldId id="330" r:id="rId17"/>
    <p:sldId id="331" r:id="rId18"/>
    <p:sldId id="332" r:id="rId19"/>
    <p:sldId id="326" r:id="rId20"/>
    <p:sldId id="341" r:id="rId21"/>
    <p:sldId id="268" r:id="rId22"/>
    <p:sldId id="266" r:id="rId23"/>
    <p:sldId id="267" r:id="rId24"/>
    <p:sldId id="301" r:id="rId25"/>
    <p:sldId id="284" r:id="rId26"/>
    <p:sldId id="285" r:id="rId27"/>
    <p:sldId id="287" r:id="rId28"/>
    <p:sldId id="286" r:id="rId29"/>
    <p:sldId id="288" r:id="rId30"/>
    <p:sldId id="290" r:id="rId31"/>
    <p:sldId id="289" r:id="rId32"/>
    <p:sldId id="291" r:id="rId33"/>
    <p:sldId id="293" r:id="rId34"/>
    <p:sldId id="292" r:id="rId35"/>
    <p:sldId id="294" r:id="rId36"/>
    <p:sldId id="338" r:id="rId37"/>
    <p:sldId id="339" r:id="rId38"/>
    <p:sldId id="340" r:id="rId39"/>
    <p:sldId id="336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804" y="-58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C75A3-A6F6-42E8-9D4E-8D2AE13DBEB0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45560-BD97-4F3D-B2B2-456D4D6AC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308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1AF4-735C-44E8-A694-CEAC52FDE0E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3C38-0A58-4E4A-8D0B-BE649302A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559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1AF4-735C-44E8-A694-CEAC52FDE0E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3C38-0A58-4E4A-8D0B-BE649302A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187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1AF4-735C-44E8-A694-CEAC52FDE0E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3C38-0A58-4E4A-8D0B-BE649302A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420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126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26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26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27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27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27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27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27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27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27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27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27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27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28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28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28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28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28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128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128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1287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1288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1289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FCB1F12-9E4E-4C0C-8123-AF44821A8DE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1020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5" grpId="0"/>
      <p:bldP spid="1128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128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DB15F-54CD-4926-B47E-A1601E966D7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4681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CC3A5-B072-49A1-B435-E13743CB5FD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32738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2FA0C-269E-430E-9E15-2AC00F5407A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93814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74B54-E20C-4ADF-AF74-DD8BB012438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79069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D8D84-9063-48DF-A9F2-E3C68858281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3355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20381-45A9-410D-B5C4-19880EC6E8A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91214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B427F-BB69-4561-81C9-B0F3892951C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88659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1AF4-735C-44E8-A694-CEAC52FDE0E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3C38-0A58-4E4A-8D0B-BE649302A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38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68AD2-2071-422B-B7AE-2F3B0846CAB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598225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E2009-7094-428C-B141-479B085B709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6114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303B0-AD0C-489C-BDE5-7854D2958EE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85526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1AF4-735C-44E8-A694-CEAC52FDE0E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3C38-0A58-4E4A-8D0B-BE649302A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39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1AF4-735C-44E8-A694-CEAC52FDE0E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3C38-0A58-4E4A-8D0B-BE649302A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821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1AF4-735C-44E8-A694-CEAC52FDE0E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3C38-0A58-4E4A-8D0B-BE649302A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186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1AF4-735C-44E8-A694-CEAC52FDE0E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3C38-0A58-4E4A-8D0B-BE649302A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99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1AF4-735C-44E8-A694-CEAC52FDE0E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3C38-0A58-4E4A-8D0B-BE649302A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346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1AF4-735C-44E8-A694-CEAC52FDE0E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3C38-0A58-4E4A-8D0B-BE649302A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087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1AF4-735C-44E8-A694-CEAC52FDE0E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3C38-0A58-4E4A-8D0B-BE649302A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883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B1AF4-735C-44E8-A694-CEAC52FDE0E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F3C38-0A58-4E4A-8D0B-BE649302A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10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024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24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24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24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24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24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25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25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25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25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25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25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25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25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25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25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26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026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6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6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026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026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59B819-872E-4714-B360-DBAAE515C017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75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1" grpId="0"/>
      <p:bldP spid="1026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6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3568" y="548680"/>
            <a:ext cx="7772400" cy="1736725"/>
          </a:xfrm>
        </p:spPr>
        <p:txBody>
          <a:bodyPr/>
          <a:lstStyle/>
          <a:p>
            <a:r>
              <a:rPr lang="ru-RU" altLang="ru-RU" sz="9600" dirty="0"/>
              <a:t>Эмоции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sz="quarter" idx="1"/>
          </p:nvPr>
        </p:nvSpPr>
        <p:spPr>
          <a:xfrm>
            <a:off x="1403648" y="3645024"/>
            <a:ext cx="6400800" cy="1752600"/>
          </a:xfrm>
        </p:spPr>
        <p:txBody>
          <a:bodyPr/>
          <a:lstStyle/>
          <a:p>
            <a:r>
              <a:rPr lang="ru-RU" dirty="0" smtClean="0"/>
              <a:t>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8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Счастье</a:t>
            </a:r>
          </a:p>
        </p:txBody>
      </p:sp>
      <p:pic>
        <p:nvPicPr>
          <p:cNvPr id="9218" name="Picture 2" descr="http://i.obozrevatel.com/17/1644203/gallery/9280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100" y="1412776"/>
            <a:ext cx="833437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6078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323528" y="-603448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ru-RU" dirty="0"/>
              <a:t>             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6600" b="1" dirty="0">
                <a:solidFill>
                  <a:schemeClr val="accent1">
                    <a:lumMod val="50000"/>
                  </a:schemeClr>
                </a:solidFill>
                <a:effectLst/>
              </a:rPr>
              <a:t>Отрицательные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6600" b="1" dirty="0">
                <a:solidFill>
                  <a:schemeClr val="accent1">
                    <a:lumMod val="50000"/>
                  </a:schemeClr>
                </a:solidFill>
                <a:effectLst/>
              </a:rPr>
              <a:t>эмоции</a:t>
            </a:r>
          </a:p>
        </p:txBody>
      </p:sp>
      <p:pic>
        <p:nvPicPr>
          <p:cNvPr id="10242" name="Picture 2" descr="http://tyatya.ru/upfiles/images/14-11/1417086196-1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459558"/>
            <a:ext cx="3467267" cy="493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6418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Горе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ttp://www.sergiev.ru/media/images/3972/pr_039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268760"/>
            <a:ext cx="4194527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8186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Возмущение</a:t>
            </a:r>
          </a:p>
        </p:txBody>
      </p:sp>
      <p:pic>
        <p:nvPicPr>
          <p:cNvPr id="12292" name="Picture 4" descr="http://turboportal.ru/uploads/posts/2013-06/1371582454_devochka.jpe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1249887"/>
            <a:ext cx="7560840" cy="535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440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Ярость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m.b17.ru/foto/uploaded/8d3b06abf52be45bb87db96da65024c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344" y="1412776"/>
            <a:ext cx="856439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9815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Злость</a:t>
            </a:r>
            <a:endParaRPr lang="ru-RU" altLang="ru-RU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4338" name="Picture 2" descr="http://1.bp.blogspot.com/-2mzFSgC5L_M/UG7E707FH-I/AAAAAAAAAXQ/NqQP3nxuZrA/s1600/%D0%94%D0%B5%D1%82%D1%81%D0%BA%D0%B8%D0%B9+%D0%B3%D0%BD%D0%B5%D0%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49694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1262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Потрясение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psychology.iresearchnet.com/wp-content/uploads/2016/01/Intergroup-Emo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3" y="1340768"/>
            <a:ext cx="8136905" cy="514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5268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Страх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tainy.net/wp-content/uploads/2013/11/business_men-3255-men-32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80921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3837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Отвращение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funik.ru/uploads/images/01_2015/19/3_c9a186131b3ed7e1bdce49e4359585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312" y="1484784"/>
            <a:ext cx="845615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5208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r>
              <a:rPr lang="ru-RU" dirty="0"/>
              <a:t>Игра «Назови эмоции»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Цель: определить, какие эмоции испытывает герой мультфильма или сказки.</a:t>
            </a:r>
            <a:endParaRPr lang="ru-RU" dirty="0"/>
          </a:p>
        </p:txBody>
      </p:sp>
      <p:pic>
        <p:nvPicPr>
          <p:cNvPr id="1026" name="Picture 2" descr="Картинки по запросу сказк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708920"/>
            <a:ext cx="4752528" cy="396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24452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Обсудим!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glavnoedeti.com/wp-content/uploads/2015/11/robot_dlja_binarnyh_opcionov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431858"/>
            <a:ext cx="8091360" cy="473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5695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муха цокотуха с самоваром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88639"/>
            <a:ext cx="8568952" cy="640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28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88640"/>
            <a:ext cx="8747340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золуш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596" y="116632"/>
            <a:ext cx="8789891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19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316416" cy="116205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Игра</a:t>
            </a:r>
            <a:r>
              <a:rPr lang="ru-RU" sz="4000" dirty="0">
                <a:solidFill>
                  <a:srgbClr val="FF0000"/>
                </a:solidFill>
              </a:rPr>
              <a:t>« Какие эмоции вызывает в тебе сказочный герой?»</a:t>
            </a:r>
            <a:r>
              <a:rPr lang="ru-RU" sz="7200" dirty="0">
                <a:solidFill>
                  <a:srgbClr val="00B050"/>
                </a:solidFill>
              </a:rPr>
              <a:t/>
            </a:r>
            <a:br>
              <a:rPr lang="ru-RU" sz="7200" dirty="0">
                <a:solidFill>
                  <a:srgbClr val="00B050"/>
                </a:solidFill>
              </a:rPr>
            </a:b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Картинки по запросу герои сказ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5904656" cy="454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46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баба яга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580785"/>
            <a:ext cx="8737250" cy="551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43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187" y="0"/>
            <a:ext cx="8887309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71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иван цареви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39"/>
            <a:ext cx="8784976" cy="655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6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золуш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82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сказочный волк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88190"/>
            <a:ext cx="4824536" cy="664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32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231" y="20394"/>
            <a:ext cx="9144000" cy="6768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25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zena.blic.rs/data/images/2011-06-10/17238_lice-foto-shutterstock_61490965.jpg?ver=137785086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7660" y="2276869"/>
            <a:ext cx="5478771" cy="432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260648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FF0000"/>
                </a:solidFill>
              </a:rPr>
              <a:t>Эмоции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– реакция человека на окружающий мир.</a:t>
            </a:r>
          </a:p>
          <a:p>
            <a:r>
              <a:rPr lang="ru-RU" sz="2800" b="1" u="sng" dirty="0">
                <a:solidFill>
                  <a:srgbClr val="FF0000"/>
                </a:solidFill>
              </a:rPr>
              <a:t>Эмоции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– переживания человеком своего отношения к событиям, к другим людям,  к самому себе.</a:t>
            </a:r>
          </a:p>
        </p:txBody>
      </p:sp>
    </p:spTree>
    <p:extLst>
      <p:ext uri="{BB962C8B-B14F-4D97-AF65-F5344CB8AC3E}">
        <p14:creationId xmlns:p14="http://schemas.microsoft.com/office/powerpoint/2010/main" val="23035623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елена прекрасная рису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6633"/>
            <a:ext cx="871296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48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конек горбу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282087"/>
            <a:ext cx="4608512" cy="659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84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4006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0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змей горыны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0891"/>
            <a:ext cx="8589270" cy="627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81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и по запросу леш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716" y="332656"/>
            <a:ext cx="8712968" cy="645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95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1143000"/>
          </a:xfrm>
        </p:spPr>
        <p:txBody>
          <a:bodyPr/>
          <a:lstStyle/>
          <a:p>
            <a:r>
              <a:rPr lang="ru-RU" sz="3200" dirty="0" smtClean="0"/>
              <a:t>Эмоции проявляются не только на нашем лице, внутри нас происходят изменения. Сердце стучит быстрее, некоторые люди краснеют, бледнеют и даже падают в обморок.</a:t>
            </a:r>
            <a:endParaRPr lang="ru-RU" sz="3200" dirty="0"/>
          </a:p>
        </p:txBody>
      </p:sp>
      <p:pic>
        <p:nvPicPr>
          <p:cNvPr id="1026" name="Picture 2" descr="Картинки по запросу эмоции отрицательны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874523"/>
            <a:ext cx="568863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0782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Картина Петрова В.Г.  «Тройка»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артинки по запросу тройка пер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7382172" cy="508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2435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мальчик закрыл уш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127199" cy="208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у  мальчика болит зуб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5976" y="548680"/>
            <a:ext cx="326115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79512" y="332656"/>
            <a:ext cx="936104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1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995936" y="332656"/>
            <a:ext cx="936104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3078" name="Picture 6" descr="Картинки по запросу девочке подарили щенк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139480"/>
            <a:ext cx="348610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179512" y="2996952"/>
            <a:ext cx="936104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3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080" name="Picture 8" descr="Картинки по запросу зрители хлопают в ладоши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779"/>
          <a:stretch/>
        </p:blipFill>
        <p:spPr bwMode="auto">
          <a:xfrm>
            <a:off x="5004048" y="3544782"/>
            <a:ext cx="2813960" cy="331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4535996" y="3490058"/>
            <a:ext cx="936104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212277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6178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ПАМЯТКА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>
              <a:solidFill>
                <a:sysClr val="windowText" lastClr="000000"/>
              </a:solidFill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Потопать ногами на месте.  10 раз  (</a:t>
            </a:r>
            <a:r>
              <a:rPr kumimoji="0" lang="ru-RU" sz="3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Вы дадите выход своей отрицательной энергии, вместе с</a:t>
            </a:r>
            <a:r>
              <a:rPr kumimoji="0" lang="ru-RU" sz="3100" b="1" i="1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3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ней уйдёт и плохое настроение</a:t>
            </a: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.)</a:t>
            </a:r>
            <a:endParaRPr lang="ru-RU" sz="3100" b="1" dirty="0">
              <a:solidFill>
                <a:srgbClr val="0070C0"/>
              </a:solidFill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Подпрыгнуть высоко несколько раз.</a:t>
            </a:r>
            <a:endParaRPr lang="ru-RU" sz="3100" b="1" dirty="0">
              <a:solidFill>
                <a:srgbClr val="0070C0"/>
              </a:solidFill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Закрыть глаза, досчитать до 10 и обратно.</a:t>
            </a:r>
            <a:endParaRPr lang="ru-RU" sz="3100" b="1" dirty="0">
              <a:solidFill>
                <a:srgbClr val="0070C0"/>
              </a:solidFill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Несколько раз глубоко подышать</a:t>
            </a:r>
            <a:r>
              <a:rPr kumimoji="0" lang="ru-RU" sz="3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</a:t>
            </a:r>
            <a:endParaRPr lang="ru-RU" sz="3100" b="1" dirty="0">
              <a:solidFill>
                <a:srgbClr val="0070C0"/>
              </a:solidFill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Надуть злостью шарик</a:t>
            </a:r>
            <a:r>
              <a:rPr kumimoji="0" lang="ru-RU" sz="3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и отпустить его, а вместе с ним </a:t>
            </a:r>
            <a:r>
              <a:rPr kumimoji="0" lang="ru-RU" sz="3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плохое настроение улетит далеко.</a:t>
            </a:r>
            <a:endParaRPr lang="ru-RU" sz="3100" b="1" dirty="0">
              <a:solidFill>
                <a:srgbClr val="0070C0"/>
              </a:solidFill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Улыбаться нужно чаще. ( </a:t>
            </a:r>
            <a:r>
              <a:rPr kumimoji="0" lang="ru-RU" sz="3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Смех продлевает жизнь  </a:t>
            </a: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1мин смеха = 15 мин  жизни)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ru-RU" sz="53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212798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1403648" y="620688"/>
            <a:ext cx="601283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b="1" dirty="0" smtClean="0">
                <a:solidFill>
                  <a:srgbClr val="FF3300"/>
                </a:solidFill>
                <a:latin typeface="Arial Black" pitchFamily="34" charset="0"/>
              </a:rPr>
              <a:t>Положительные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и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b="1" dirty="0" smtClean="0">
                <a:solidFill>
                  <a:srgbClr val="0033CC"/>
                </a:solidFill>
                <a:latin typeface="Arial Black" pitchFamily="34" charset="0"/>
              </a:rPr>
              <a:t>отрицательные</a:t>
            </a:r>
            <a:r>
              <a:rPr lang="ru-RU" dirty="0" smtClean="0">
                <a:latin typeface="Arial Black" pitchFamily="34" charset="0"/>
              </a:rPr>
              <a:t> </a:t>
            </a:r>
            <a:br>
              <a:rPr lang="ru-RU" dirty="0" smtClean="0">
                <a:latin typeface="Arial Black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эмоции</a:t>
            </a:r>
          </a:p>
        </p:txBody>
      </p:sp>
      <p:pic>
        <p:nvPicPr>
          <p:cNvPr id="3074" name="Picture 2" descr="http://magia-stroinosti.ru/wp-content/uploads/2015/09/Optymista-i-pesymista_mini_min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19" y="2276872"/>
            <a:ext cx="5437189" cy="407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8366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10149" y="332656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FF33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FF33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altLang="ru-RU" sz="6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Положительные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FF33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lang="ru-RU" altLang="ru-RU" sz="6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</a:rPr>
              <a:t>э</a:t>
            </a:r>
            <a:r>
              <a:rPr kumimoji="0" lang="ru-RU" altLang="ru-RU" sz="6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моции</a:t>
            </a:r>
            <a:endParaRPr kumimoji="0" lang="ru-RU" altLang="ru-RU" sz="6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FF33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ru-RU" altLang="ru-RU" sz="6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4098" name="Picture 2" descr="http://mirgif.com/KARTINKI/jemocii/emocii-15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2492896"/>
            <a:ext cx="358215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9229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Радость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womenspeaks.ru/wp-content/uploads/2013/03/pooshryayte-seby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87106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8261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Восхищение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6146" name="Picture 2" descr="http://marao.ru/data/1372013649-your-software-web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107" y="1340768"/>
            <a:ext cx="7848872" cy="521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6120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Восторг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7170" name="Picture 2" descr="https://www.colourbox.com/preview/5586511-young-girl-violently-expresses-his-emo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136904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9792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Удовольствие</a:t>
            </a:r>
            <a:endParaRPr lang="ru-RU" altLang="ru-RU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  <p:pic>
        <p:nvPicPr>
          <p:cNvPr id="8194" name="Picture 2" descr="http://sgastronomy.ru/wp-content/uploads/2016/03/eda-privykanie-buro-sovetov.ru_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556791"/>
            <a:ext cx="8208912" cy="489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4920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лен">
  <a:themeElements>
    <a:clrScheme name="Клен 3">
      <a:dk1>
        <a:srgbClr val="000000"/>
      </a:dk1>
      <a:lt1>
        <a:srgbClr val="FFFFCC"/>
      </a:lt1>
      <a:dk2>
        <a:srgbClr val="A26D18"/>
      </a:dk2>
      <a:lt2>
        <a:srgbClr val="F9D793"/>
      </a:lt2>
      <a:accent1>
        <a:srgbClr val="FFD05B"/>
      </a:accent1>
      <a:accent2>
        <a:srgbClr val="FEE1A8"/>
      </a:accent2>
      <a:accent3>
        <a:srgbClr val="FFFFE2"/>
      </a:accent3>
      <a:accent4>
        <a:srgbClr val="000000"/>
      </a:accent4>
      <a:accent5>
        <a:srgbClr val="FFE4B5"/>
      </a:accent5>
      <a:accent6>
        <a:srgbClr val="E6CC98"/>
      </a:accent6>
      <a:hlink>
        <a:srgbClr val="FF0000"/>
      </a:hlink>
      <a:folHlink>
        <a:srgbClr val="CC66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187</Words>
  <Application>Microsoft Office PowerPoint</Application>
  <PresentationFormat>Экран (4:3)</PresentationFormat>
  <Paragraphs>41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Тема Office</vt:lpstr>
      <vt:lpstr>Клен</vt:lpstr>
      <vt:lpstr>Эмоции</vt:lpstr>
      <vt:lpstr>Обсудим!</vt:lpstr>
      <vt:lpstr>Презентация PowerPoint</vt:lpstr>
      <vt:lpstr>Презентация PowerPoint</vt:lpstr>
      <vt:lpstr>Презентация PowerPoint</vt:lpstr>
      <vt:lpstr>Радость</vt:lpstr>
      <vt:lpstr>Восхищение</vt:lpstr>
      <vt:lpstr>Восторг</vt:lpstr>
      <vt:lpstr>Удовольствие</vt:lpstr>
      <vt:lpstr>Счастье</vt:lpstr>
      <vt:lpstr>Презентация PowerPoint</vt:lpstr>
      <vt:lpstr>Горе</vt:lpstr>
      <vt:lpstr>Возмущение</vt:lpstr>
      <vt:lpstr>Ярость</vt:lpstr>
      <vt:lpstr>Злость</vt:lpstr>
      <vt:lpstr>Потрясение</vt:lpstr>
      <vt:lpstr>Страх</vt:lpstr>
      <vt:lpstr>Отвращение</vt:lpstr>
      <vt:lpstr>Игра «Назови эмоции» </vt:lpstr>
      <vt:lpstr>Презентация PowerPoint</vt:lpstr>
      <vt:lpstr>Презентация PowerPoint</vt:lpstr>
      <vt:lpstr>Презентация PowerPoint</vt:lpstr>
      <vt:lpstr>Игра« Какие эмоции вызывает в тебе сказочный герой?»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Эмоции проявляются не только на нашем лице, внутри нас происходят изменения. Сердце стучит быстрее, некоторые люди краснеют, бледнеют и даже падают в обморок.</vt:lpstr>
      <vt:lpstr>Картина Петрова В.Г.  «Тройка»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Larisa</dc:creator>
  <cp:lastModifiedBy>slipknot</cp:lastModifiedBy>
  <cp:revision>36</cp:revision>
  <dcterms:created xsi:type="dcterms:W3CDTF">2014-02-02T17:30:02Z</dcterms:created>
  <dcterms:modified xsi:type="dcterms:W3CDTF">2022-11-28T03:41:02Z</dcterms:modified>
</cp:coreProperties>
</file>